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402" r:id="rId3"/>
    <p:sldId id="383" r:id="rId4"/>
    <p:sldId id="382" r:id="rId5"/>
    <p:sldId id="407" r:id="rId6"/>
    <p:sldId id="372" r:id="rId7"/>
    <p:sldId id="387" r:id="rId8"/>
    <p:sldId id="389" r:id="rId9"/>
    <p:sldId id="409" r:id="rId10"/>
    <p:sldId id="411" r:id="rId11"/>
    <p:sldId id="412" r:id="rId12"/>
    <p:sldId id="395" r:id="rId13"/>
    <p:sldId id="390"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394" r:id="rId32"/>
    <p:sldId id="396" r:id="rId33"/>
    <p:sldId id="406" r:id="rId34"/>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4278</TotalTime>
  <Words>1083</Words>
  <Application>Microsoft Macintosh PowerPoint</Application>
  <PresentationFormat>ワイド画面</PresentationFormat>
  <Paragraphs>429</Paragraphs>
  <Slides>33</Slides>
  <Notes>28</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157</cp:revision>
  <dcterms:created xsi:type="dcterms:W3CDTF">2025-01-26T06:27:01Z</dcterms:created>
  <dcterms:modified xsi:type="dcterms:W3CDTF">2025-01-29T05:45:03Z</dcterms:modified>
</cp:coreProperties>
</file>